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ShowLst>
    <p:custShow name="Presentación personalizada 1" id="0">
      <p:sldLst>
        <p:sld r:id="rId2"/>
        <p:sld r:id="rId3"/>
        <p:sld r:id="rId4"/>
        <p:sld r:id="rId5"/>
        <p:sld r:id="rId6"/>
        <p:sld r:id="rId7"/>
        <p:sld r:id="rId8"/>
      </p:sldLst>
    </p:custShow>
  </p:custShow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7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0" autoAdjust="0"/>
  </p:normalViewPr>
  <p:slideViewPr>
    <p:cSldViewPr>
      <p:cViewPr varScale="1">
        <p:scale>
          <a:sx n="71" d="100"/>
          <a:sy n="71" d="100"/>
        </p:scale>
        <p:origin x="-4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C501DB5-D9C7-4D1D-BC6B-1AA71DE99536}" type="datetimeFigureOut">
              <a:rPr lang="es-CO" smtClean="0"/>
              <a:t>07/06/2011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C9F6E4C-B51C-4BE4-B904-199D9AFC1755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0995313">
            <a:off x="537925" y="710867"/>
            <a:ext cx="60500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El dulce de la vida!!!</a:t>
            </a:r>
            <a:endParaRPr lang="es-E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50869">
            <a:off x="3754764" y="3917930"/>
            <a:ext cx="2606053" cy="2743269"/>
          </a:xfrm>
          <a:prstGeom prst="rect">
            <a:avLst/>
          </a:prstGeom>
          <a:effectLst>
            <a:outerShdw blurRad="50800" dist="50800" dir="4200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7143">
            <a:off x="6554398" y="1338777"/>
            <a:ext cx="2113363" cy="2808312"/>
          </a:xfrm>
          <a:prstGeom prst="rect">
            <a:avLst/>
          </a:prstGeom>
          <a:effectLst>
            <a:outerShdw blurRad="50800" dist="50800" dir="9000000" algn="ctr" rotWithShape="0">
              <a:srgbClr val="000000">
                <a:alpha val="43137"/>
              </a:srgbClr>
            </a:outerShdw>
          </a:effectLst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44382">
            <a:off x="816310" y="3176395"/>
            <a:ext cx="2234574" cy="2513466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tx2">
                <a:lumMod val="50000"/>
              </a:schemeClr>
            </a:solidFill>
          </a:ln>
          <a:effectLst>
            <a:outerShdw blurRad="12700" dist="50800" dir="366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15" name="14 Rectángulo"/>
          <p:cNvSpPr/>
          <p:nvPr/>
        </p:nvSpPr>
        <p:spPr>
          <a:xfrm>
            <a:off x="2987824" y="1772816"/>
            <a:ext cx="295847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2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Por hoy; por siempre ¡postres!</a:t>
            </a:r>
            <a:endParaRPr lang="es-ES" sz="2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770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825538" cy="4741624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Este proyecto es elaborado por tres estudiantes los cuales somos emprendedores; y echados para delante, y nosotros somos:</a:t>
            </a:r>
          </a:p>
          <a:p>
            <a:endParaRPr lang="es-ES" sz="3600" dirty="0" smtClean="0"/>
          </a:p>
          <a:p>
            <a:pPr algn="ctr"/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Steven Guio.</a:t>
            </a:r>
          </a:p>
          <a:p>
            <a:pPr algn="ctr"/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Julieth Amaya.</a:t>
            </a:r>
          </a:p>
          <a:p>
            <a:pPr algn="ctr"/>
            <a:r>
              <a:rPr lang="es-E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Diana Amaya.</a:t>
            </a:r>
            <a:endParaRPr lang="es-CO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Dulce de la Vida</a:t>
            </a:r>
            <a:endParaRPr lang="es-CO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20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897546" cy="5029656"/>
          </a:xfrm>
        </p:spPr>
        <p:txBody>
          <a:bodyPr/>
          <a:lstStyle/>
          <a:p>
            <a:endParaRPr lang="es-CO" dirty="0" smtClean="0"/>
          </a:p>
          <a:p>
            <a:r>
              <a:rPr lang="es-CO" dirty="0" smtClean="0"/>
              <a:t>Este </a:t>
            </a:r>
            <a:r>
              <a:rPr lang="es-CO" dirty="0"/>
              <a:t>proyecto es elaborado en base a un trabajo de ciencias políticas en el cual estamos participando tres muchachos los cuales somos emprendedores echados para delante y que buscan un futuro prometedor el cual los ayude a salir adelante, para el proyecto no nos dijeron en específico el tema que debíamos manejar, sino que a mis compañeros y a mí nos fascinan los dulces y más si vienen preparados en forma de postre, por tal motivo creamos esta compañía de postres la cual llamamos “El Dulce De La Vida”, y aunque hasta ahora estamos empezando sabemos que nos va a ir muy bien.</a:t>
            </a:r>
          </a:p>
          <a:p>
            <a:r>
              <a:rPr lang="es-CO" dirty="0"/>
              <a:t>No es mucho lo que cuenta nuestra historia, puesto que llevamos muy poco tiempo en esto, pero va a ser muy interesante nuestro futuro si seguimos dentro de el</a:t>
            </a:r>
            <a:r>
              <a:rPr lang="es-CO" dirty="0" smtClean="0"/>
              <a:t>.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Historia…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9918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897546" cy="4741624"/>
          </a:xfrm>
        </p:spPr>
        <p:txBody>
          <a:bodyPr/>
          <a:lstStyle/>
          <a:p>
            <a:endParaRPr lang="es-CO" i="1" dirty="0" smtClean="0"/>
          </a:p>
          <a:p>
            <a:endParaRPr lang="es-CO" i="1" dirty="0"/>
          </a:p>
          <a:p>
            <a:endParaRPr lang="es-CO" i="1" dirty="0" smtClean="0"/>
          </a:p>
          <a:p>
            <a:r>
              <a:rPr lang="es-CO" i="1" dirty="0" smtClean="0"/>
              <a:t>Somos </a:t>
            </a:r>
            <a:r>
              <a:rPr lang="es-CO" i="1" dirty="0"/>
              <a:t>una micro-empresa cuyo énfasis es el de lograr que la gente tenga el acceso a las nuevas tendencias de postres, podría decirse, gracias a esta herramienta de información y comunicación, la tecnología contribuye a la construcción de una herramienta por la cual podemos comercializar y vender nuestros productos. Nuestra empresa reconoce diferencias de gustos de la gente, por tanto trabajamos junto con ellos, para lograr hacernos mejores, gracias a sus comentarios podremos corregir nuestros errores y poder hacer mejor lo nuestro.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Misión…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0378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897546" cy="4885640"/>
          </a:xfrm>
        </p:spPr>
        <p:txBody>
          <a:bodyPr/>
          <a:lstStyle/>
          <a:p>
            <a:r>
              <a:rPr lang="es-CO" i="1" dirty="0"/>
              <a:t/>
            </a:r>
            <a:br>
              <a:rPr lang="es-CO" i="1" dirty="0"/>
            </a:br>
            <a:endParaRPr lang="es-CO" i="1" dirty="0" smtClean="0"/>
          </a:p>
          <a:p>
            <a:endParaRPr lang="es-CO" i="1" dirty="0" smtClean="0"/>
          </a:p>
          <a:p>
            <a:r>
              <a:rPr lang="es-CO" i="1" dirty="0" smtClean="0"/>
              <a:t>La </a:t>
            </a:r>
            <a:r>
              <a:rPr lang="es-CO" i="1" dirty="0"/>
              <a:t>micro-empresa “El Dulce De La Vida” será reconocida a nivel nacional e internacional por la calidad de sus productos y su aporte a las personas a las cuales deleitaremos cada vez más, haciendo de nuestros postres ejemplo de superación personal y capacidad de trabajo en grupo.</a:t>
            </a:r>
          </a:p>
          <a:p>
            <a:r>
              <a:rPr lang="es-CO" i="1" dirty="0"/>
              <a:t>Con gente totalmente especializada y muy profesional en sus labores, comprometidos con la innovación y la investigación de nuevos y deleitosos postres, generando más gustos a sus paladares junto al desarrollo de los oficios específicos y con la alta calidad de nuestros postres y nuestro personal a cargo de elaborarlos.</a:t>
            </a:r>
          </a:p>
          <a:p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Visión…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5744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7897546" cy="5029656"/>
          </a:xfrm>
        </p:spPr>
        <p:txBody>
          <a:bodyPr/>
          <a:lstStyle/>
          <a:p>
            <a:endParaRPr lang="es-CO" dirty="0" smtClean="0"/>
          </a:p>
          <a:p>
            <a:endParaRPr lang="es-CO" dirty="0"/>
          </a:p>
          <a:p>
            <a:endParaRPr lang="es-CO" dirty="0" smtClean="0"/>
          </a:p>
          <a:p>
            <a:endParaRPr lang="es-CO" dirty="0"/>
          </a:p>
          <a:p>
            <a:r>
              <a:rPr lang="es-CO" dirty="0" smtClean="0"/>
              <a:t>Este </a:t>
            </a:r>
            <a:r>
              <a:rPr lang="es-CO" dirty="0"/>
              <a:t>proyecto web, fue creado por dos razones la primera para poder resaltarnos como microempresarios y la segunda por un proyecto de ciencias políticas y económicas para el fortalecimiento de nuestras cualidades como realizadores públicos, lo cual nos puede ayudar demasiado en nuestro futuro.</a:t>
            </a:r>
          </a:p>
          <a:p>
            <a:r>
              <a:rPr lang="es-CO" dirty="0"/>
              <a:t> </a:t>
            </a:r>
          </a:p>
          <a:p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¿Por qué el proyecto?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2046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1412776"/>
            <a:ext cx="8420895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Gracias por habernos visita-</a:t>
            </a:r>
          </a:p>
          <a:p>
            <a:pPr algn="ctr"/>
            <a:r>
              <a:rPr lang="es-E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do los esperamos pronto</a:t>
            </a:r>
          </a:p>
          <a:p>
            <a:pPr algn="ctr"/>
            <a:r>
              <a:rPr lang="es-ES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para seguirlos deleitando.</a:t>
            </a:r>
            <a:endParaRPr lang="es-E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387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65</TotalTime>
  <Words>351</Words>
  <Application>Microsoft Office PowerPoint</Application>
  <PresentationFormat>Presentación en pantalla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  <vt:variant>
        <vt:lpstr>Presentaciones personalizadas</vt:lpstr>
      </vt:variant>
      <vt:variant>
        <vt:i4>1</vt:i4>
      </vt:variant>
    </vt:vector>
  </HeadingPairs>
  <TitlesOfParts>
    <vt:vector size="9" baseType="lpstr">
      <vt:lpstr>Metro</vt:lpstr>
      <vt:lpstr>Presentación de PowerPoint</vt:lpstr>
      <vt:lpstr>El Dulce de la Vida</vt:lpstr>
      <vt:lpstr>Historia…</vt:lpstr>
      <vt:lpstr>Misión…</vt:lpstr>
      <vt:lpstr>Visión…</vt:lpstr>
      <vt:lpstr>¿Por qué el proyecto?</vt:lpstr>
      <vt:lpstr>Presentación de PowerPoint</vt:lpstr>
      <vt:lpstr>Presentación personalizada 1</vt:lpstr>
    </vt:vector>
  </TitlesOfParts>
  <Company>TRABAJO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FAMILIA</dc:creator>
  <cp:lastModifiedBy>FAMILIA</cp:lastModifiedBy>
  <cp:revision>6</cp:revision>
  <dcterms:created xsi:type="dcterms:W3CDTF">2011-06-08T00:18:04Z</dcterms:created>
  <dcterms:modified xsi:type="dcterms:W3CDTF">2011-06-08T01:24:00Z</dcterms:modified>
</cp:coreProperties>
</file>